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11/8/2015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752601"/>
            <a:ext cx="8352928" cy="1829761"/>
          </a:xfrm>
        </p:spPr>
        <p:txBody>
          <a:bodyPr/>
          <a:lstStyle/>
          <a:p>
            <a:r>
              <a:rPr lang="es-ES" dirty="0" smtClean="0"/>
              <a:t>CURSOS ESTRUCTURADOS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dirty="0" smtClean="0"/>
              <a:t>ERASMUS + KA1</a:t>
            </a:r>
          </a:p>
          <a:p>
            <a:pPr algn="ctr"/>
            <a:r>
              <a:rPr lang="es-ES" dirty="0" smtClean="0"/>
              <a:t>IES MARGARITA SALAS 2015-2017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15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798640"/>
              </p:ext>
            </p:extLst>
          </p:nvPr>
        </p:nvGraphicFramePr>
        <p:xfrm>
          <a:off x="395536" y="1916832"/>
          <a:ext cx="686054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280"/>
                <a:gridCol w="1459230"/>
                <a:gridCol w="29070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LUGAR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DURACIÓN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PROFESORADO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CHELTENHAM</a:t>
                      </a:r>
                      <a:r>
                        <a:rPr lang="es-ES" baseline="0" dirty="0" smtClean="0"/>
                        <a:t> (UK)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 DÍAS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CLIL</a:t>
                      </a:r>
                      <a:r>
                        <a:rPr lang="es-ES" baseline="0" dirty="0" smtClean="0"/>
                        <a:t> (ED. FÍSICA)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CARDIFF (UK)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 DÍAS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LENGUA INGLESA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EDINBURGH (UK)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r>
                        <a:rPr lang="es-ES" baseline="0" dirty="0" smtClean="0"/>
                        <a:t> DÍAS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CLIL (FÍSICA Y QUÍMICA)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SCARBOROUGH</a:t>
                      </a:r>
                      <a:r>
                        <a:rPr lang="es-ES" baseline="0" dirty="0" smtClean="0"/>
                        <a:t> (UK)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 DÍAS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LENGUA INGLESA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PARÍS</a:t>
                      </a:r>
                      <a:r>
                        <a:rPr lang="es-ES" baseline="0" dirty="0" smtClean="0"/>
                        <a:t> (FRANCIA)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 DÍAS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LENGUA FRANCESA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MALTA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 DÍAS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DIRECCIÓN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ERASMUS KA1+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5968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67</Words>
  <Application>Microsoft Office PowerPoint</Application>
  <PresentationFormat>Presentación en pantalla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CURSOS ESTRUCTURADOS</vt:lpstr>
      <vt:lpstr>ERASMUS KA1+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CURSOS ESTRUCTURADOS</dc:title>
  <dc:creator>Reyes Torrejón</dc:creator>
  <cp:lastModifiedBy>Reyes Torrejón</cp:lastModifiedBy>
  <cp:revision>3</cp:revision>
  <dcterms:created xsi:type="dcterms:W3CDTF">2015-11-08T18:41:15Z</dcterms:created>
  <dcterms:modified xsi:type="dcterms:W3CDTF">2015-11-08T19:27:01Z</dcterms:modified>
</cp:coreProperties>
</file>