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A15BC3-3D35-484A-8EA2-C963D8A663BF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EDA60A-EA93-4B5B-989B-B5D7A45BC08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IES MARGARITA SALAS.  SESEÑA (TOLEDO)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821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/>
          <a:lstStyle/>
          <a:p>
            <a:r>
              <a:rPr lang="es-ES" dirty="0" smtClean="0"/>
              <a:t>Erasmus + ka1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es-ES" dirty="0" smtClean="0"/>
              <a:t>Mejorar la competencia lingüística del profesorado que imparte docencia en lengua inglesa en asignaturas del ámbito no lingüístico (CLIL).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Aprender y perfeccionar nuevos métodos de enseñanza  empleados por profesores de lengua extranjera y CLIL.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Potenciar el uso de la nuevas tecnologías en todo el proceso de enseñanza-aprendizaje, para dar una mejor respuesta a las exigencias del momento actual.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668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Erasmus + ka1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Reemplazar progresivamente el uso del libro de texto por materiales digitales. </a:t>
            </a: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r>
              <a:rPr lang="es-ES" dirty="0"/>
              <a:t>Fomentar la internacionalización del centro así como la toma de conciencia de la dimensión europea</a:t>
            </a:r>
            <a:r>
              <a:rPr lang="es-ES" dirty="0" smtClean="0"/>
              <a:t>.</a:t>
            </a:r>
          </a:p>
          <a:p>
            <a:pPr marL="114300" indent="0">
              <a:buNone/>
            </a:pPr>
            <a:endParaRPr lang="es-ES" dirty="0"/>
          </a:p>
          <a:p>
            <a:r>
              <a:rPr lang="es-ES" dirty="0"/>
              <a:t>Incrementar la empleabilidad de los estudiantes del centro a través del espíritu emprendedor y colaboración con empresas de la zona.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214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127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Boticario</vt:lpstr>
      <vt:lpstr>OBJETIVOS</vt:lpstr>
      <vt:lpstr>Erasmus + ka1</vt:lpstr>
      <vt:lpstr>Erasmus + ka1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Reyes Torrejón</dc:creator>
  <cp:lastModifiedBy>Reyes Torrejón</cp:lastModifiedBy>
  <cp:revision>2</cp:revision>
  <dcterms:created xsi:type="dcterms:W3CDTF">2015-11-08T17:53:01Z</dcterms:created>
  <dcterms:modified xsi:type="dcterms:W3CDTF">2015-11-08T18:08:35Z</dcterms:modified>
</cp:coreProperties>
</file>